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90B7-276F-74A2-3AA6-1BAAB9F18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8C850-A3A6-F2A4-2ED4-8F101F24D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5E430-E06B-8B9C-9897-B5F5C8C9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D80CC-DF29-19D8-AB49-B420EFBC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9FC20-B837-658B-56F6-E1E2A440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1858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4A05-02C7-251A-2878-E723BCDE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CDCE9-B092-D64E-C5CD-58A66710C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E4A3C-7219-F954-826C-5796FE79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8DB21-DBAA-4903-2BA4-562D6C515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CFB20-D5A3-79E3-D0D2-24FC1DAA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778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2B2EB-3B00-9A2F-FC09-C6316B604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16D0F-61B9-7E1C-ACA9-FA4EDE423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80540-A76C-6441-1410-19B605F9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D70A4-5334-8040-0AF8-7493E157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6F0D3-A78F-8EDD-6C0D-69403576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198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C27F-5FC1-6D7E-5EFF-28169551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C38C0-F1F2-97C6-A325-C69D2DB5F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5DCA2-A561-BE65-E168-108C8663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89AB-A31F-1F17-C438-15AEA9EE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704C-67E1-6B49-441D-8BABBDF6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164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DF48-3669-40B4-6E03-A0B40142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72239-9233-B732-5585-671668E8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570E3-F3A8-CA05-8F9A-DA8E39EA4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F7AE5-CBC0-946F-7766-0EDC1499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E7E80-1A9E-7C63-A21D-49E50E48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221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FD9F-DD6A-2966-98FA-EC83BD5F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3E33-7952-12B1-0761-4A8B8E7AF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964E1-88E6-4DF9-CFDF-DB6798E05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95E41-9B52-EFD0-B365-FE1CA359D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0AA89-D350-55D0-2DE4-DB59E904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7517F-7AE4-9301-6C51-6CD08AC0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147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AA0D-48D3-9984-4BF5-01BF5095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B89EE-2750-41F5-6FEA-31AA97DA4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E6D42-4EA0-7192-CF69-30C7306CC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51B9B-2E10-BEB4-4E09-B180CAC27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049D4E-14D6-6ABC-54A5-C89326D0F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14D51-D92C-D39E-C173-46D63D9D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20E72A-9B30-3517-D2F0-38D331DF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78F5B-7107-F65B-97BF-2D6D2150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22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0DA9-2088-D42B-6428-0C57CBDD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4C886-AE26-13BE-B5BF-11CBDA41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9455E-0602-AA38-6A21-0703FF0F4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0A4AF-5F21-14E1-EF4E-C8C41263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4886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7CC515-F82A-F9B9-5955-7530B4EC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5BF9F-6934-2368-D4D8-9BB93C8E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A65A2-6299-3357-69AE-A2FA6827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13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D5F1-5AFC-9EDC-4DF5-D9AE707A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28D44-F356-3EAA-B749-D5DD5681B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42483-3989-F91A-C2A3-28D38EE39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BD836-58D5-7507-B207-3D63AC7FC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ADCD9-2F5C-3201-D449-91E0EE8A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90C73-5AD7-0DE3-EB94-1CF4D3FF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443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DFF3-781A-5D38-B2EA-AE6BADE4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7C528-5083-CEFB-85A5-DB5ADE2D4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8747E-5547-968E-166E-877EC19D8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92B99-4AD9-C704-C9CC-CF51E339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43D7C-970B-F66A-EBB4-8A85CE47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4F664-856B-B4F9-7663-B73523B9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950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901E8-8B57-1AD6-8E1C-7EC7B6C36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4E40C-A514-72EF-E200-6CE9564A2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12483-C0AA-B37F-D866-470F00F07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95D55-D1BC-4C06-A43A-1005EDFC4178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52A79-226C-0223-7182-3EA28C879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1B27B-918F-71A8-CB24-0E75A97C2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5AA7-7577-4C06-A942-99E44E011E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459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34A5C-0282-5561-C1B0-C5574B20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9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7F6A-BC27-86D0-81C5-8DC94BCA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6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E0779-7CF0-4741-2C78-82546B47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1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05E53-BB22-1D6E-4F4F-BF22E0A9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5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60E1B-B151-6E42-4F01-F5CFD5B1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2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FAAD1-FC3A-1404-4AFE-A4224245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BB771-8ED5-3AE9-59B8-690C22F7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2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94A3A-E6A5-8FBB-10CA-47935FD7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8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CC081-B89F-BBF5-4811-9F914EF2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4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337E7-D9FE-9BC5-19C1-1EECF9F9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97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BEDA0-736D-9AE6-3712-EC45D598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4FE05-F630-D276-1B80-45747044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9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95A93-BA83-94FD-E36A-E26F88C4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11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38D25-F890-8517-E6F7-6BD04E8E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50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BD687-B922-37EC-F90A-EF3248C6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0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0FFD6-C8BC-AE00-368F-2DAD11AD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3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9E59A-927D-1869-0B51-B34D3E48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93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5FED6C-9FFD-CB8C-D9AB-5950501A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0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32C60-B4A7-3C54-3A47-49C06676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55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3D868-B75B-B86B-0866-2FF26777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96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54D8F-413C-C3A3-9652-79B24D66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13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07CDCA-C0F7-4261-8675-8AE86BCD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1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AF7A7-CF87-CB89-49AE-E5AFF185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5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78E80-EB19-5E71-CDE3-8840280C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4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D58E6-FF7E-7B2C-E5CD-837EACE9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4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79D80-5B43-0ECD-A08E-D3A672D6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6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3423D-DA51-147B-2F79-3C6550A7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3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D6FF5-E5C0-A6F1-82DF-9C5F72FF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6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49EEB2-B61F-1C30-0E5A-C99216124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D436C-9274-01FF-5339-FF78ADA2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1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ZALFA SHAFIRA</dc:creator>
  <cp:lastModifiedBy>ZALFA SHAFIRA</cp:lastModifiedBy>
  <cp:revision>2</cp:revision>
  <dcterms:created xsi:type="dcterms:W3CDTF">2023-11-12T16:03:33Z</dcterms:created>
  <dcterms:modified xsi:type="dcterms:W3CDTF">2023-11-12T16:53:54Z</dcterms:modified>
</cp:coreProperties>
</file>